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111_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35TH ST / JEFFERSON ST
Intersection ID: 5155479
Cardinal Direction: N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Yield On Green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111_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35TH ST / JEFFERSON ST
Intersection ID: 5155479
Cardinal Direction: S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Yield On Green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111_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35TH ST / JEFFERSON ST
Intersection ID: 5155479
Cardinal Direction: E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Yield On Green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111_W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35TH ST / JEFFERSON ST
Intersection ID: 5155479
Cardinal Direction: W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Yield On Green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